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75" r:id="rId14"/>
    <p:sldId id="276" r:id="rId15"/>
    <p:sldId id="277" r:id="rId16"/>
    <p:sldId id="269" r:id="rId17"/>
    <p:sldId id="270" r:id="rId18"/>
    <p:sldId id="271" r:id="rId19"/>
    <p:sldId id="273" r:id="rId20"/>
    <p:sldId id="272" r:id="rId21"/>
    <p:sldId id="274" r:id="rId22"/>
    <p:sldId id="27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0B982-3490-4A2D-96D3-344771B379FB}" v="35" dt="2023-06-07T09:26:41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BC0FB-DC71-1687-95FD-71F56948D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42308B-873D-4680-DA11-5A8322804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FA0A080-7E7A-FD90-935B-2FFC3D344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Datumsplatzhalter 9">
            <a:extLst>
              <a:ext uri="{FF2B5EF4-FFF2-40B4-BE49-F238E27FC236}">
                <a16:creationId xmlns:a16="http://schemas.microsoft.com/office/drawing/2014/main" id="{C6795148-3213-15CA-6186-64B9B5915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9" name="Fußzeilenplatzhalter 10">
            <a:extLst>
              <a:ext uri="{FF2B5EF4-FFF2-40B4-BE49-F238E27FC236}">
                <a16:creationId xmlns:a16="http://schemas.microsoft.com/office/drawing/2014/main" id="{9674D420-A371-4E78-F44E-A27B38D0B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30658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35817-FFBE-1274-40AF-31DDF460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7C0F76-382D-2C48-BB0B-62C321AA8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1010B93-FD50-9C6D-541E-360BE086D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1" name="Datumsplatzhalter 9">
            <a:extLst>
              <a:ext uri="{FF2B5EF4-FFF2-40B4-BE49-F238E27FC236}">
                <a16:creationId xmlns:a16="http://schemas.microsoft.com/office/drawing/2014/main" id="{BC53FF53-FA7F-6E10-96C5-62A6A6133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12" name="Fußzeilenplatzhalter 10">
            <a:extLst>
              <a:ext uri="{FF2B5EF4-FFF2-40B4-BE49-F238E27FC236}">
                <a16:creationId xmlns:a16="http://schemas.microsoft.com/office/drawing/2014/main" id="{144A41C1-4366-E46F-5740-E76F87B1D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204670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92027C-B919-99C1-DD3D-9E82A4E4F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3C317A-22CD-14A8-32C7-10AD9A360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D42C21-2478-1BB2-C90E-C761904E2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Datumsplatzhalter 9">
            <a:extLst>
              <a:ext uri="{FF2B5EF4-FFF2-40B4-BE49-F238E27FC236}">
                <a16:creationId xmlns:a16="http://schemas.microsoft.com/office/drawing/2014/main" id="{D7443BEC-46B3-0016-60A5-86472E32E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9" name="Fußzeilenplatzhalter 10">
            <a:extLst>
              <a:ext uri="{FF2B5EF4-FFF2-40B4-BE49-F238E27FC236}">
                <a16:creationId xmlns:a16="http://schemas.microsoft.com/office/drawing/2014/main" id="{CD9182A4-FC65-8A13-3FBB-F2CA941AB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226446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5158B-BD63-EE9B-830C-CB6121A0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74D53-E2A5-F04B-BCCA-3581C90EF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DE07B2B-4667-2DB6-9E68-E01DF5017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Datumsplatzhalter 9">
            <a:extLst>
              <a:ext uri="{FF2B5EF4-FFF2-40B4-BE49-F238E27FC236}">
                <a16:creationId xmlns:a16="http://schemas.microsoft.com/office/drawing/2014/main" id="{79B4F799-8D31-CD07-7FD3-D8F251D3E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9" name="Fußzeilenplatzhalter 10">
            <a:extLst>
              <a:ext uri="{FF2B5EF4-FFF2-40B4-BE49-F238E27FC236}">
                <a16:creationId xmlns:a16="http://schemas.microsoft.com/office/drawing/2014/main" id="{A7450C62-526E-5657-ADAF-D29773ECB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358690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D0819-FBE2-F453-E8D4-08F28F04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68EE14-1761-2395-6323-7476EE37B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186DAB9-187D-BF23-1B22-A8D5F770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Datumsplatzhalter 9">
            <a:extLst>
              <a:ext uri="{FF2B5EF4-FFF2-40B4-BE49-F238E27FC236}">
                <a16:creationId xmlns:a16="http://schemas.microsoft.com/office/drawing/2014/main" id="{9689573B-B102-1F6F-92E3-E2DFDCCC6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9" name="Fußzeilenplatzhalter 10">
            <a:extLst>
              <a:ext uri="{FF2B5EF4-FFF2-40B4-BE49-F238E27FC236}">
                <a16:creationId xmlns:a16="http://schemas.microsoft.com/office/drawing/2014/main" id="{C1B4D0EF-0998-9757-6CFD-2BEBB52FB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362772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D26F3-A075-888E-5566-6E6189BE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D4215C-ADEE-44DC-D500-75671F174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C00BD9-4455-55A9-BC45-8F174D235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D44FB23E-E7A5-53DC-340C-3BD69E5AF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Datumsplatzhalter 9">
            <a:extLst>
              <a:ext uri="{FF2B5EF4-FFF2-40B4-BE49-F238E27FC236}">
                <a16:creationId xmlns:a16="http://schemas.microsoft.com/office/drawing/2014/main" id="{1A304A3B-AF8A-62F8-4774-2A7207D5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10" name="Fußzeilenplatzhalter 10">
            <a:extLst>
              <a:ext uri="{FF2B5EF4-FFF2-40B4-BE49-F238E27FC236}">
                <a16:creationId xmlns:a16="http://schemas.microsoft.com/office/drawing/2014/main" id="{BFBDD5EA-E9B3-5A71-8B7E-46C9DB52A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378730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241AE-83BB-6758-9085-3853787E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4B7771-D060-85E3-AF36-272ED3927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2D3472-30D4-3405-C715-F39718084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63BCF7-23C0-CC4C-86B6-BCC298933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BBE2A2-C0FC-8FE0-BDA0-976EADB4DF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B3D8AEC0-747B-DF32-A504-A2621946B8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1" name="Datumsplatzhalter 9">
            <a:extLst>
              <a:ext uri="{FF2B5EF4-FFF2-40B4-BE49-F238E27FC236}">
                <a16:creationId xmlns:a16="http://schemas.microsoft.com/office/drawing/2014/main" id="{8CB61B9E-555F-77BF-2A1C-24816109B8F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12" name="Fußzeilenplatzhalter 10">
            <a:extLst>
              <a:ext uri="{FF2B5EF4-FFF2-40B4-BE49-F238E27FC236}">
                <a16:creationId xmlns:a16="http://schemas.microsoft.com/office/drawing/2014/main" id="{05CF51C0-60E4-3720-85B0-037BC1AD2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121694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7B976-758E-9997-0671-AAD36F22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B2BB5C-9574-8B01-3712-ABD9A0180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Datumsplatzhalter 9">
            <a:extLst>
              <a:ext uri="{FF2B5EF4-FFF2-40B4-BE49-F238E27FC236}">
                <a16:creationId xmlns:a16="http://schemas.microsoft.com/office/drawing/2014/main" id="{FCB6BCB9-870E-A6AF-182C-BCD51EDDA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8" name="Fußzeilenplatzhalter 10">
            <a:extLst>
              <a:ext uri="{FF2B5EF4-FFF2-40B4-BE49-F238E27FC236}">
                <a16:creationId xmlns:a16="http://schemas.microsoft.com/office/drawing/2014/main" id="{A3964693-DE68-2DBF-91D4-C488919A4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2310116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31DA6F2-DF4F-E793-6C6C-0D0C44EB8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6" name="Datumsplatzhalter 9">
            <a:extLst>
              <a:ext uri="{FF2B5EF4-FFF2-40B4-BE49-F238E27FC236}">
                <a16:creationId xmlns:a16="http://schemas.microsoft.com/office/drawing/2014/main" id="{36F23CA7-E6D9-1A54-CF99-C60D07F42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7" name="Fußzeilenplatzhalter 10">
            <a:extLst>
              <a:ext uri="{FF2B5EF4-FFF2-40B4-BE49-F238E27FC236}">
                <a16:creationId xmlns:a16="http://schemas.microsoft.com/office/drawing/2014/main" id="{EDBB63C5-F1CF-9360-74B4-9343A19CA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1385705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25F2C-FDCD-8CF8-660F-4938C7CA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6E97DC-BB2E-F47E-B556-6CC99551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34D25E-AEC9-3236-8FC9-C3398A498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6D8485D-0CFB-46C8-DC1E-92EFA9CC7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Datumsplatzhalter 9">
            <a:extLst>
              <a:ext uri="{FF2B5EF4-FFF2-40B4-BE49-F238E27FC236}">
                <a16:creationId xmlns:a16="http://schemas.microsoft.com/office/drawing/2014/main" id="{328F7FC7-0055-8C13-64BC-608D535F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10" name="Fußzeilenplatzhalter 10">
            <a:extLst>
              <a:ext uri="{FF2B5EF4-FFF2-40B4-BE49-F238E27FC236}">
                <a16:creationId xmlns:a16="http://schemas.microsoft.com/office/drawing/2014/main" id="{F39E4B81-D524-5322-99E4-949225B1E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318629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EF640-BEF5-2DDB-CF0C-AC6D511E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3E6D3A9-9054-61D1-3911-166818D48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FCC833-AB70-91E8-B384-05F12C43F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51BE530-BF60-40A5-BF4A-A475ACC25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Datumsplatzhalter 9">
            <a:extLst>
              <a:ext uri="{FF2B5EF4-FFF2-40B4-BE49-F238E27FC236}">
                <a16:creationId xmlns:a16="http://schemas.microsoft.com/office/drawing/2014/main" id="{8374A705-F34D-64F0-BD0D-D9DA1357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10" name="Fußzeilenplatzhalter 10">
            <a:extLst>
              <a:ext uri="{FF2B5EF4-FFF2-40B4-BE49-F238E27FC236}">
                <a16:creationId xmlns:a16="http://schemas.microsoft.com/office/drawing/2014/main" id="{E9B53587-B8DB-79E5-3364-C666D80F3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281119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A9F3A7E-CD93-CA09-C65B-7983D008A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2A77C-3BB6-4443-AB2F-B2D0E06C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EA5EBC-B455-F880-342C-31ED104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7756" y="6354916"/>
            <a:ext cx="536210" cy="367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C515-9231-4A64-A7D9-20236A57F62F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D8FE0E-0240-592B-39E7-970849266E2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7137" y="6394912"/>
            <a:ext cx="1765565" cy="28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A5647EB-A9AC-FBC3-BA9E-D1EFE0926D6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5281620" y="6270189"/>
            <a:ext cx="1628759" cy="537441"/>
          </a:xfrm>
          <a:prstGeom prst="rect">
            <a:avLst/>
          </a:prstGeom>
        </p:spPr>
      </p:pic>
      <p:pic>
        <p:nvPicPr>
          <p:cNvPr id="9" name="Grafik 8" descr="Ein Bild, das Schrift, Grafiken, Grafikdesign, Design enthält.&#10;&#10;Automatisch generierte Beschreibung">
            <a:extLst>
              <a:ext uri="{FF2B5EF4-FFF2-40B4-BE49-F238E27FC236}">
                <a16:creationId xmlns:a16="http://schemas.microsoft.com/office/drawing/2014/main" id="{832B58A3-748C-0CE4-CB65-50B0D5E4E1D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55" y="6122502"/>
            <a:ext cx="2220845" cy="832817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C0ADB267-6AF1-03A4-F989-419A0A562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0379" y="6394912"/>
            <a:ext cx="1628759" cy="326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E845-45FD-4675-A34A-185DA1AD668B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6BC1ACA-9154-FAFF-60DD-68B8C7C2C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0844" y="6394912"/>
            <a:ext cx="2832634" cy="324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Luca Sichi</a:t>
            </a:r>
          </a:p>
        </p:txBody>
      </p:sp>
    </p:spTree>
    <p:extLst>
      <p:ext uri="{BB962C8B-B14F-4D97-AF65-F5344CB8AC3E}">
        <p14:creationId xmlns:p14="http://schemas.microsoft.com/office/powerpoint/2010/main" val="426513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825F4-4453-6DCD-F483-7B9C48D13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922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/>
              <a:t>Cross-platform Real-time Visualization and Editing Interface of Breast 3D meshes</a:t>
            </a:r>
            <a:endParaRPr lang="en-GB" dirty="0"/>
          </a:p>
        </p:txBody>
      </p:sp>
      <p:pic>
        <p:nvPicPr>
          <p:cNvPr id="5" name="Grafik 4" descr="Ein Bild, das Mod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746B24EB-DA1C-93A3-0EC2-CCF4F58FC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53" y="2660575"/>
            <a:ext cx="7113494" cy="353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47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3BC53-8A50-BB8E-B6C8-5BB7A4E6E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Breast size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D5876C-190E-86ED-C50D-01419EAE9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0" r="3267"/>
          <a:stretch/>
        </p:blipFill>
        <p:spPr>
          <a:xfrm>
            <a:off x="1140905" y="1479176"/>
            <a:ext cx="4473564" cy="4278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2A0EF5B-594F-3F12-052F-37FD770E8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" r="5346"/>
          <a:stretch/>
        </p:blipFill>
        <p:spPr>
          <a:xfrm>
            <a:off x="6568628" y="1479176"/>
            <a:ext cx="4618792" cy="42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C4F06E-27FC-F296-9622-282F2EFD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Vertical breast lift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F9D3FD-4227-BA81-BE34-7F0E5D6F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74" y="1690688"/>
            <a:ext cx="4328619" cy="39701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54FBBC3-F130-A6D4-F640-01D82E220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15" y="1690688"/>
            <a:ext cx="4548493" cy="39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1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BB5ACF-3D10-BEDA-C5E9-6DCBA94F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Cleavage size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8A218E-D2DA-65F7-EC83-AB925973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85" y="1690689"/>
            <a:ext cx="3932898" cy="38619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58E4687-BAB2-8EF6-1E06-30CFE89A3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" r="3416"/>
          <a:stretch/>
        </p:blipFill>
        <p:spPr>
          <a:xfrm>
            <a:off x="6568888" y="1690688"/>
            <a:ext cx="4249272" cy="38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6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5C82F42-7BB4-54E3-ED2E-96F496BD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9" y="416857"/>
            <a:ext cx="4313665" cy="527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C76E3-A82D-8EF1-1E09-33464D33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Correction UI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6D1A76-87F7-87BC-5885-09560D67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05" y="3184474"/>
            <a:ext cx="889190" cy="889190"/>
          </a:xfrm>
          <a:prstGeom prst="rect">
            <a:avLst/>
          </a:prstGeom>
        </p:spPr>
      </p:pic>
      <p:pic>
        <p:nvPicPr>
          <p:cNvPr id="5" name="Grafik 4" descr="Ein Bild, das Mod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5123CC5-8B3B-FA62-4877-995812C53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59" y="1777694"/>
            <a:ext cx="7113494" cy="353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3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0938A42-A7A8-C3CB-11BD-44A5950AE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7" t="24311" r="48397" b="36945"/>
          <a:stretch/>
        </p:blipFill>
        <p:spPr>
          <a:xfrm>
            <a:off x="4013248" y="1196265"/>
            <a:ext cx="3045759" cy="371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50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EA7EB-EEA5-AF98-2F8A-F8FF8A72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Projection</a:t>
            </a:r>
          </a:p>
        </p:txBody>
      </p:sp>
      <p:pic>
        <p:nvPicPr>
          <p:cNvPr id="5" name="Grafik 4" descr="Ein Bild, das Reihe, Diagramm, Steigung, Design enthält.&#10;&#10;Automatisch generierte Beschreibung">
            <a:extLst>
              <a:ext uri="{FF2B5EF4-FFF2-40B4-BE49-F238E27FC236}">
                <a16:creationId xmlns:a16="http://schemas.microsoft.com/office/drawing/2014/main" id="{55A23656-A44E-779B-14DA-FD67EE9B7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83" y="2395451"/>
            <a:ext cx="5966033" cy="279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51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0FE53-DC72-6879-4EEC-42CB8546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Newton Method</a:t>
            </a:r>
          </a:p>
        </p:txBody>
      </p:sp>
      <p:pic>
        <p:nvPicPr>
          <p:cNvPr id="5" name="Grafik 4" descr="Ein Bild, das Reihe, Diagramm, Steigung, parallel enthält.&#10;&#10;Automatisch generierte Beschreibung">
            <a:extLst>
              <a:ext uri="{FF2B5EF4-FFF2-40B4-BE49-F238E27FC236}">
                <a16:creationId xmlns:a16="http://schemas.microsoft.com/office/drawing/2014/main" id="{47BD5512-77B5-94E2-A40D-E15D2FBBB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34" y="1331258"/>
            <a:ext cx="7059331" cy="478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7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1956C-9F2D-4EAA-0E5E-79B952F7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Demo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593D82-8E05-0C3B-C900-85903519B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395" y="2567716"/>
            <a:ext cx="2153210" cy="172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40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469A039-970F-CC5B-6395-12F5C1B9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30" y="181534"/>
            <a:ext cx="4743240" cy="26636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C4AA26E-1154-9BEA-01E1-46F014F3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03" y="181534"/>
            <a:ext cx="4743240" cy="26639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1F1562F-71A9-6C05-BC17-1B13A6072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30" y="3176135"/>
            <a:ext cx="4726652" cy="265694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3120E35-FDA6-9814-00E3-88DB6CB8E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004" y="3176136"/>
            <a:ext cx="4743240" cy="265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5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C38E3-AD51-EFCF-A1CC-A563B4CA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 of this thesis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B0DFB89-CEF9-B760-A2C8-EBB34B18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890" y="3338512"/>
            <a:ext cx="1491260" cy="13255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3888234-C2E3-C659-F074-D009780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52" y="3338511"/>
            <a:ext cx="1325564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1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66885F1-77A4-5D07-E9B0-90638E3F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732" y="2455663"/>
            <a:ext cx="1276536" cy="12765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9F3B27-D189-F55F-4DEC-7C43AA2A8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59" y="2395152"/>
            <a:ext cx="1276536" cy="12765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F89D7C6-7310-EFAD-312D-AF92333D8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005" y="2395152"/>
            <a:ext cx="1276536" cy="12765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6F48B5C-CCB0-83E4-B966-D251B6A952AE}"/>
              </a:ext>
            </a:extLst>
          </p:cNvPr>
          <p:cNvSpPr txBox="1"/>
          <p:nvPr/>
        </p:nvSpPr>
        <p:spPr>
          <a:xfrm>
            <a:off x="1976347" y="3845859"/>
            <a:ext cx="61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D0A815B-C014-2FC9-FA3B-8EFD7B2B0EA6}"/>
              </a:ext>
            </a:extLst>
          </p:cNvPr>
          <p:cNvSpPr txBox="1"/>
          <p:nvPr/>
        </p:nvSpPr>
        <p:spPr>
          <a:xfrm>
            <a:off x="5668863" y="3848990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Modify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C14812B-4FD9-8847-25F2-611EFFF7AA5D}"/>
              </a:ext>
            </a:extLst>
          </p:cNvPr>
          <p:cNvSpPr txBox="1"/>
          <p:nvPr/>
        </p:nvSpPr>
        <p:spPr>
          <a:xfrm>
            <a:off x="9386643" y="3845859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709241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6E63F88-3E41-D35C-BE9B-90E589DB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565" y="521446"/>
            <a:ext cx="1519254" cy="151925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5091F02-CE26-7DC2-D407-B8A2066EB225}"/>
              </a:ext>
            </a:extLst>
          </p:cNvPr>
          <p:cNvSpPr txBox="1"/>
          <p:nvPr/>
        </p:nvSpPr>
        <p:spPr>
          <a:xfrm>
            <a:off x="4532912" y="2040700"/>
            <a:ext cx="2418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Cross platform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8B2FC0-0D9D-A8A6-FE6D-B32A7575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66" y="519073"/>
            <a:ext cx="1143000" cy="1524000"/>
          </a:xfrm>
          <a:prstGeom prst="rect">
            <a:avLst/>
          </a:prstGeom>
        </p:spPr>
      </p:pic>
      <p:pic>
        <p:nvPicPr>
          <p:cNvPr id="10" name="Grafik 9" descr="Ein Bild, das Grafiken, Screenshot, Grafikdesign, Design enthält.&#10;&#10;Automatisch generierte Beschreibung">
            <a:extLst>
              <a:ext uri="{FF2B5EF4-FFF2-40B4-BE49-F238E27FC236}">
                <a16:creationId xmlns:a16="http://schemas.microsoft.com/office/drawing/2014/main" id="{E655A14D-6ADC-8264-2403-59C5A56C4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324" y="3429000"/>
            <a:ext cx="4864158" cy="138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8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00AEB-482B-83EF-0F9E-29203E0B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acquisition and processing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BAA89A-E6A8-4A9F-3849-F9635C58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6" y="1690688"/>
            <a:ext cx="1276536" cy="12765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666D353-B27B-E80D-848B-6947A4BC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40" y="1690688"/>
            <a:ext cx="1595670" cy="1276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18399A-D0BD-14E6-16FD-8F3949FF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4" y="1690688"/>
            <a:ext cx="1276536" cy="12765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32E576C-4033-A475-35C0-A5C37B70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403" y="2006880"/>
            <a:ext cx="563632" cy="644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E99F1BD-8A83-0086-D633-D684346A6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379" y="2006880"/>
            <a:ext cx="563632" cy="64415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996F126-1499-F429-3BA6-1CB3D5D9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420" y="1719543"/>
            <a:ext cx="1276536" cy="12765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E181DDE-0FD9-7854-975B-964E3D92E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849" y="2035735"/>
            <a:ext cx="563632" cy="64415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2883043-8366-395A-B6F6-CE98A0246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644" y="4576765"/>
            <a:ext cx="770966" cy="77096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B725AC0-F06D-D248-F303-2F661A703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700" y="3386512"/>
            <a:ext cx="770965" cy="77096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190A70E-057D-7CB1-905A-CEA327A02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42213">
            <a:off x="8562528" y="2776353"/>
            <a:ext cx="645582" cy="73780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945A563-239F-BE35-CA67-BD12B704E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20522">
            <a:off x="8985353" y="3519610"/>
            <a:ext cx="645582" cy="7378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CE5C597-450C-26E9-0FDB-FB4BD542F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570" y="4132081"/>
            <a:ext cx="563632" cy="64415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00BAE0C-436C-14BF-086F-0B493CA70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6042" y="3823731"/>
            <a:ext cx="1714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8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8259E6-006A-E051-C7B2-92314944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0" y="256755"/>
            <a:ext cx="8503304" cy="4274903"/>
          </a:xfrm>
          <a:prstGeom prst="rect">
            <a:avLst/>
          </a:prstGeom>
        </p:spPr>
      </p:pic>
      <p:pic>
        <p:nvPicPr>
          <p:cNvPr id="7" name="Grafik 6" descr="Ein Bild, das Screenshot, Kleidung, Person enthält.&#10;&#10;Automatisch generierte Beschreibung">
            <a:extLst>
              <a:ext uri="{FF2B5EF4-FFF2-40B4-BE49-F238E27FC236}">
                <a16:creationId xmlns:a16="http://schemas.microsoft.com/office/drawing/2014/main" id="{3B0F9D31-9CE9-15C3-81FA-D5DD50612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86" y="1291177"/>
            <a:ext cx="8938344" cy="46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F71FB81-18BE-394F-3114-99FB9003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59" y="2464406"/>
            <a:ext cx="1524000" cy="152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5E1CC5B-D19F-3DE5-DE58-88F9EAAD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74" y="2489528"/>
            <a:ext cx="1839980" cy="147198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F72D91-D9B2-94E3-3A9A-BB8197DD4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300" y="2561665"/>
            <a:ext cx="1325888" cy="132588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7041D01-7F84-45B7-8A22-1CCD742AA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60" y="2746553"/>
            <a:ext cx="830339" cy="9489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B3419D0-B2B6-6887-6617-72D0A0B77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652" y="2791356"/>
            <a:ext cx="791136" cy="9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7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4A1D-DD63-38E2-BA1A-7B982BF0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modification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3AEFBF-5152-97E0-00FD-57D72A0CD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45" y="2804443"/>
            <a:ext cx="1643745" cy="16437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B4BDB2-570F-D3A0-E667-FEC9436A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011" y="2994955"/>
            <a:ext cx="1262723" cy="126272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3127A42-E745-17D7-0285-0CD3EB3A50DE}"/>
              </a:ext>
            </a:extLst>
          </p:cNvPr>
          <p:cNvSpPr txBox="1"/>
          <p:nvPr/>
        </p:nvSpPr>
        <p:spPr>
          <a:xfrm>
            <a:off x="2570232" y="495524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PCA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2B84F3-71C6-0579-9723-47BC1CCD7EB1}"/>
              </a:ext>
            </a:extLst>
          </p:cNvPr>
          <p:cNvSpPr txBox="1"/>
          <p:nvPr/>
        </p:nvSpPr>
        <p:spPr>
          <a:xfrm>
            <a:off x="8357860" y="4955241"/>
            <a:ext cx="14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Correction UI</a:t>
            </a:r>
          </a:p>
        </p:txBody>
      </p:sp>
    </p:spTree>
    <p:extLst>
      <p:ext uri="{BB962C8B-B14F-4D97-AF65-F5344CB8AC3E}">
        <p14:creationId xmlns:p14="http://schemas.microsoft.com/office/powerpoint/2010/main" val="342005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57735-67BC-0CF5-70BD-C24E5527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5" name="Grafik 4" descr="Ein Bild, das Clipart, Grafiken, Symbol, Cartoon enthält.&#10;&#10;Automatisch generierte Beschreibung">
            <a:extLst>
              <a:ext uri="{FF2B5EF4-FFF2-40B4-BE49-F238E27FC236}">
                <a16:creationId xmlns:a16="http://schemas.microsoft.com/office/drawing/2014/main" id="{E987D314-BC73-742F-61EA-9FD91D963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12" y="2236087"/>
            <a:ext cx="2177298" cy="23858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B4501FE-1515-0BE0-2D2E-F8CB2C19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191" y="2667000"/>
            <a:ext cx="1333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85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A4DB43774112B41802F79D398496BC4" ma:contentTypeVersion="5" ma:contentTypeDescription="Ein neues Dokument erstellen." ma:contentTypeScope="" ma:versionID="a809bd6dd9ffc1a05d132273fe2b5926">
  <xsd:schema xmlns:xsd="http://www.w3.org/2001/XMLSchema" xmlns:xs="http://www.w3.org/2001/XMLSchema" xmlns:p="http://schemas.microsoft.com/office/2006/metadata/properties" xmlns:ns3="b9cd7c12-3040-4d57-8727-5fa8a4942f92" xmlns:ns4="80803a82-dd5d-404d-b864-b482266b4a00" targetNamespace="http://schemas.microsoft.com/office/2006/metadata/properties" ma:root="true" ma:fieldsID="20f79a9356d3956cbadf2136769fa3cb" ns3:_="" ns4:_="">
    <xsd:import namespace="b9cd7c12-3040-4d57-8727-5fa8a4942f92"/>
    <xsd:import namespace="80803a82-dd5d-404d-b864-b482266b4a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d7c12-3040-4d57-8727-5fa8a4942f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803a82-dd5d-404d-b864-b482266b4a0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29206D-49A0-483C-86B7-6D0EB9661733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b9cd7c12-3040-4d57-8727-5fa8a4942f92"/>
    <ds:schemaRef ds:uri="http://schemas.microsoft.com/office/infopath/2007/PartnerControls"/>
    <ds:schemaRef ds:uri="80803a82-dd5d-404d-b864-b482266b4a00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42E2677-2F5A-4350-89D8-583B5DF2F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cd7c12-3040-4d57-8727-5fa8a4942f92"/>
    <ds:schemaRef ds:uri="80803a82-dd5d-404d-b864-b482266b4a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08AB8D-61B0-4A9B-A463-B6076FBBF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Office PowerPoint</Application>
  <PresentationFormat>Breitbild</PresentationFormat>
  <Paragraphs>18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Cross-platform Real-time Visualization and Editing Interface of Breast 3D meshes</vt:lpstr>
      <vt:lpstr>Goal of this thesis</vt:lpstr>
      <vt:lpstr>PowerPoint-Präsentation</vt:lpstr>
      <vt:lpstr>PowerPoint-Präsentation</vt:lpstr>
      <vt:lpstr>Data acquisition and processing</vt:lpstr>
      <vt:lpstr>PowerPoint-Präsentation</vt:lpstr>
      <vt:lpstr>PowerPoint-Präsentation</vt:lpstr>
      <vt:lpstr>Model modification</vt:lpstr>
      <vt:lpstr>PCA</vt:lpstr>
      <vt:lpstr>Breast size</vt:lpstr>
      <vt:lpstr>Vertical breast lift</vt:lpstr>
      <vt:lpstr>Cleavage size</vt:lpstr>
      <vt:lpstr>PowerPoint-Präsentation</vt:lpstr>
      <vt:lpstr>Correction UI</vt:lpstr>
      <vt:lpstr>PowerPoint-Präsentation</vt:lpstr>
      <vt:lpstr>Back Projection</vt:lpstr>
      <vt:lpstr>Newton Method</vt:lpstr>
      <vt:lpstr>Live 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Real-time Visualization and Editing Interface of Breast 3D meshes</dc:title>
  <dc:creator>Sichi  Luca</dc:creator>
  <cp:lastModifiedBy>Sichi  Luca</cp:lastModifiedBy>
  <cp:revision>2</cp:revision>
  <dcterms:created xsi:type="dcterms:W3CDTF">2023-06-02T12:06:35Z</dcterms:created>
  <dcterms:modified xsi:type="dcterms:W3CDTF">2023-06-07T09:55:57Z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0x0101004A4DB43774112B41802F79D398496BC4</vt:lpwstr>
  </property>
</Properties>
</file>